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4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019D60F-D915-4460-A9CA-1CD2CF03B2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CDA150B-0D0C-40DD-A05D-5CEA2ACF0C5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D3272E0-0DAC-4D7E-BE3A-8936161021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EACB602-D5BC-4E65-8903-936D72E35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B3AD3D9-A9E9-4BBE-92D3-939673A79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28018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E5170B4-A353-4DF5-81C5-75A7C7B177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1E6C92E-E139-4AB9-B01F-1A9E14B242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00CDAE-3138-4283-8824-80FC525F2F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61E03A5-CFC0-4C30-A5C7-0F994457C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A269CB2-DE89-4A4C-986B-011EED8A7B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517346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BA9BC644-7D64-41FB-A9AA-3E6B9B2A3D8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3E6F924-A8F4-4022-82D7-D28CA31000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E3BF22A-8D9F-4CED-A46B-9E2B25BB4A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2E232E8-DEA2-4AE2-B919-14E6E923A9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FBBC6AF-62AA-4EC7-B226-A430664CA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46986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5A534F7-6ECE-4B3C-B5FE-C896AAD1DB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3F506AD8-E6E3-4558-B021-993B7D435F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75BA400-C8F5-49B2-991F-C6E68407AF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0DA312D-7898-4A2A-A89E-BC11F38723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8008C72-BE90-47F3-9CD1-5B184C9EF7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68809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5E2D374-4EB3-4140-856E-1EDFAEA47D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2E14092-3784-4138-B9A2-D68D5795EC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9A87AB8-D3F3-4E06-8466-1B2E1F4879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80D38E0F-5A04-4F5C-AF81-57DF8CF6D6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9A9C356-7E1C-4215-8159-867D42B71B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24535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CC42FF-6FB5-4C45-983C-E5398DAFE1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3D2D029-3124-4A5F-9BDE-F4D54388A33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FCB58AE8-CA1D-4574-9DF5-56B9BAE2AB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E6B22D8-7AB1-4863-BF06-436B2137B4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52E70B7-99B2-42D4-8BCA-EFAF971DDA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4442459-7CAF-44C5-B42B-DFA4DCAC43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00555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92952F-A34A-49F7-8C64-BF49D1A580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E53972A-C56A-4901-9FF0-9E24B41C2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CCFDCBDE-0D85-4F5B-B5C7-946AB674CD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A27238C-23F5-4350-B279-69802F3A3A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D7793FB-D38A-44A0-999D-B1C7BE9AD09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26C6C579-A766-4522-BD42-1060252E0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2A2CF497-6E3A-4B75-A83D-4F3E1DADAB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C625DFEC-9E33-433D-9B8F-1E70EF0CF8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8881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DA81878-A0E7-4D16-B157-9BD4EA5A94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AE60025F-F6C7-47C2-AC2A-7574CCC24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6F6496E4-DB20-4451-82B5-D807071F75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49471819-A5DF-4F95-B0E9-3B3A28DD9C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48607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CA6D09F7-62EB-429E-892F-DA12E77A12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03B442D4-E231-4E0C-B049-FC9ABEFB8D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64DBCCB8-1D82-48C5-85C9-1550478FE6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935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29D0D7-8765-49A7-8640-C97A02978D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DF9F128-85D0-4DD1-BC36-31EC1AAD8F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D36CF595-0F1D-40B7-AC16-E3D8BB42BC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0EA78A7-1C75-469E-A1F4-8B4F335216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7C8BE561-0540-48E7-A11E-EF010D9E36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537A014-3F46-4404-99EA-078DBBFE15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0568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FF0210A-C89B-4AE6-ABB2-61AF9DA092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B8E2E40C-365F-4EB5-91E6-09E937CA61E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36E83CC-CDBC-4864-BD9A-B8156236C48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2914098-9D14-40F0-B906-95FDB502E0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197F3F39-8293-4B3A-B016-774EB5172E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23AFBE1-FE16-4ABA-9CF7-2CC8C6E43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981772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99322F73-E467-4C60-92BA-00B9FAC6D7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27C5EFE-8CE8-4C7D-A7CF-D3ABA0DC5A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5B65476-56C7-41EC-8B1F-74EA6B053B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F8D61E-B402-480C-8E67-6F32E0B9192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3049882-9A2C-4588-8BFF-2D0F2460B61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4A54C8-FCC4-4A6F-92EA-E6D22FEE0B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A0C08-803F-4EB4-8F68-7DB0BEA711EE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2314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C1723D70-DB53-457C-A26A-E386C88D7722}"/>
              </a:ext>
            </a:extLst>
          </p:cNvPr>
          <p:cNvSpPr txBox="1"/>
          <p:nvPr/>
        </p:nvSpPr>
        <p:spPr>
          <a:xfrm>
            <a:off x="1305951" y="2351782"/>
            <a:ext cx="958009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dirty="0">
                <a:latin typeface="Amasis MT Pro Black" panose="020B0604020202020204" pitchFamily="18" charset="0"/>
              </a:rPr>
              <a:t>SUPLEMENTO EXPLICATIVO 2</a:t>
            </a:r>
          </a:p>
          <a:p>
            <a:pPr algn="ctr"/>
            <a:r>
              <a:rPr lang="pt-PT" altLang="pt-BR" sz="3200" b="1" dirty="0">
                <a:solidFill>
                  <a:srgbClr val="4D4D4D"/>
                </a:solidFill>
                <a:latin typeface="Tahoma" panose="020B0604030504040204" pitchFamily="34" charset="0"/>
                <a:cs typeface="Times New Roman" panose="02020603050405020304" pitchFamily="18" charset="0"/>
              </a:rPr>
              <a:t>AULA - 1</a:t>
            </a:r>
          </a:p>
        </p:txBody>
      </p:sp>
    </p:spTree>
    <p:extLst>
      <p:ext uri="{BB962C8B-B14F-4D97-AF65-F5344CB8AC3E}">
        <p14:creationId xmlns:p14="http://schemas.microsoft.com/office/powerpoint/2010/main" val="41890297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6214F273-B979-4608-AE13-C694C11308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8759" y="0"/>
            <a:ext cx="5564757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3F85B64-1ED5-44BD-A02F-A4C89F9A0F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0"/>
            <a:ext cx="556475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44787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6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Amasis MT Pro Black</vt:lpstr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Adauto Nossa</dc:creator>
  <cp:lastModifiedBy>Adauto Nossa</cp:lastModifiedBy>
  <cp:revision>4</cp:revision>
  <dcterms:created xsi:type="dcterms:W3CDTF">2021-08-24T19:07:12Z</dcterms:created>
  <dcterms:modified xsi:type="dcterms:W3CDTF">2022-03-15T13:19:58Z</dcterms:modified>
</cp:coreProperties>
</file>

<file path=docProps/thumbnail.jpeg>
</file>